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1"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Proxima Nova"/>
      <p:regular r:id="rId14"/>
      <p:bold r:id="rId15"/>
      <p:italic r:id="rId16"/>
      <p:boldItalic r:id="rId17"/>
    </p:embeddedFont>
    <p:embeddedFont>
      <p:font typeface="Proxima Nova Semibold"/>
      <p:regular r:id="rId18"/>
      <p:bold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Semibold-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ProximaNova-bold.fntdata"/><Relationship Id="rId14" Type="http://schemas.openxmlformats.org/officeDocument/2006/relationships/font" Target="fonts/ProximaNova-regular.fntdata"/><Relationship Id="rId17" Type="http://schemas.openxmlformats.org/officeDocument/2006/relationships/font" Target="fonts/ProximaNova-boldItalic.fntdata"/><Relationship Id="rId16" Type="http://schemas.openxmlformats.org/officeDocument/2006/relationships/font" Target="fonts/ProximaNova-italic.fntdata"/><Relationship Id="rId5" Type="http://schemas.openxmlformats.org/officeDocument/2006/relationships/notesMaster" Target="notesMasters/notesMaster1.xml"/><Relationship Id="rId19" Type="http://schemas.openxmlformats.org/officeDocument/2006/relationships/font" Target="fonts/ProximaNovaSemibold-bold.fntdata"/><Relationship Id="rId6" Type="http://schemas.openxmlformats.org/officeDocument/2006/relationships/slide" Target="slides/slide1.xml"/><Relationship Id="rId18" Type="http://schemas.openxmlformats.org/officeDocument/2006/relationships/font" Target="fonts/ProximaNovaSemibold-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jpg>
</file>

<file path=ppt/media/image19.jpg>
</file>

<file path=ppt/media/image2.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 name="Shape 15"/>
        <p:cNvGrpSpPr/>
        <p:nvPr/>
      </p:nvGrpSpPr>
      <p:grpSpPr>
        <a:xfrm>
          <a:off x="0" y="0"/>
          <a:ext cx="0" cy="0"/>
          <a:chOff x="0" y="0"/>
          <a:chExt cx="0" cy="0"/>
        </a:xfrm>
      </p:grpSpPr>
      <p:sp>
        <p:nvSpPr>
          <p:cNvPr id="16" name="Google Shape;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 name="Google Shape;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 name="Shape 20"/>
        <p:cNvGrpSpPr/>
        <p:nvPr/>
      </p:nvGrpSpPr>
      <p:grpSpPr>
        <a:xfrm>
          <a:off x="0" y="0"/>
          <a:ext cx="0" cy="0"/>
          <a:chOff x="0" y="0"/>
          <a:chExt cx="0" cy="0"/>
        </a:xfrm>
      </p:grpSpPr>
      <p:sp>
        <p:nvSpPr>
          <p:cNvPr id="21" name="Google Shape;21;g10f6e407c5a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 name="Google Shape;22;g10f6e407c5a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g10f6e407c5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 name="Google Shape;39;g10f6e407c5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g10f6e407c5a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 name="Google Shape;46;g10f6e407c5a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0f6e407c5a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0f6e407c5a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0f6e407c5a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0f6e407c5a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0f6e407c5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0f6e407c5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0f6e407c5a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0f6e407c5a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3"/>
          <p:cNvSpPr txBox="1"/>
          <p:nvPr>
            <p:ph type="ctrTitle"/>
          </p:nvPr>
        </p:nvSpPr>
        <p:spPr>
          <a:xfrm>
            <a:off x="2175900" y="1950100"/>
            <a:ext cx="4792200" cy="6447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3600"/>
              <a:buNone/>
              <a:defRPr b="1" sz="3600">
                <a:solidFill>
                  <a:schemeClr val="lt1"/>
                </a:solidFill>
              </a:defRPr>
            </a:lvl1pPr>
            <a:lvl2pPr lvl="1" rtl="0" algn="ctr">
              <a:lnSpc>
                <a:spcPct val="100000"/>
              </a:lnSpc>
              <a:spcBef>
                <a:spcPts val="0"/>
              </a:spcBef>
              <a:spcAft>
                <a:spcPts val="0"/>
              </a:spcAft>
              <a:buClr>
                <a:schemeClr val="lt1"/>
              </a:buClr>
              <a:buSzPts val="3600"/>
              <a:buNone/>
              <a:defRPr b="1" sz="3600">
                <a:solidFill>
                  <a:schemeClr val="lt1"/>
                </a:solidFill>
              </a:defRPr>
            </a:lvl2pPr>
            <a:lvl3pPr lvl="2" rtl="0" algn="ctr">
              <a:lnSpc>
                <a:spcPct val="100000"/>
              </a:lnSpc>
              <a:spcBef>
                <a:spcPts val="0"/>
              </a:spcBef>
              <a:spcAft>
                <a:spcPts val="0"/>
              </a:spcAft>
              <a:buClr>
                <a:schemeClr val="lt1"/>
              </a:buClr>
              <a:buSzPts val="3600"/>
              <a:buNone/>
              <a:defRPr b="1" sz="3600">
                <a:solidFill>
                  <a:schemeClr val="lt1"/>
                </a:solidFill>
              </a:defRPr>
            </a:lvl3pPr>
            <a:lvl4pPr lvl="3" rtl="0" algn="ctr">
              <a:lnSpc>
                <a:spcPct val="100000"/>
              </a:lnSpc>
              <a:spcBef>
                <a:spcPts val="0"/>
              </a:spcBef>
              <a:spcAft>
                <a:spcPts val="0"/>
              </a:spcAft>
              <a:buClr>
                <a:schemeClr val="lt1"/>
              </a:buClr>
              <a:buSzPts val="3600"/>
              <a:buNone/>
              <a:defRPr b="1" sz="3600">
                <a:solidFill>
                  <a:schemeClr val="lt1"/>
                </a:solidFill>
              </a:defRPr>
            </a:lvl4pPr>
            <a:lvl5pPr lvl="4" rtl="0" algn="ctr">
              <a:lnSpc>
                <a:spcPct val="100000"/>
              </a:lnSpc>
              <a:spcBef>
                <a:spcPts val="0"/>
              </a:spcBef>
              <a:spcAft>
                <a:spcPts val="0"/>
              </a:spcAft>
              <a:buClr>
                <a:schemeClr val="lt1"/>
              </a:buClr>
              <a:buSzPts val="3600"/>
              <a:buNone/>
              <a:defRPr b="1" sz="3600">
                <a:solidFill>
                  <a:schemeClr val="lt1"/>
                </a:solidFill>
              </a:defRPr>
            </a:lvl5pPr>
            <a:lvl6pPr lvl="5" rtl="0" algn="ctr">
              <a:lnSpc>
                <a:spcPct val="100000"/>
              </a:lnSpc>
              <a:spcBef>
                <a:spcPts val="0"/>
              </a:spcBef>
              <a:spcAft>
                <a:spcPts val="0"/>
              </a:spcAft>
              <a:buClr>
                <a:schemeClr val="lt1"/>
              </a:buClr>
              <a:buSzPts val="3600"/>
              <a:buNone/>
              <a:defRPr b="1" sz="3600">
                <a:solidFill>
                  <a:schemeClr val="lt1"/>
                </a:solidFill>
              </a:defRPr>
            </a:lvl6pPr>
            <a:lvl7pPr lvl="6" rtl="0" algn="ctr">
              <a:lnSpc>
                <a:spcPct val="100000"/>
              </a:lnSpc>
              <a:spcBef>
                <a:spcPts val="0"/>
              </a:spcBef>
              <a:spcAft>
                <a:spcPts val="0"/>
              </a:spcAft>
              <a:buClr>
                <a:schemeClr val="lt1"/>
              </a:buClr>
              <a:buSzPts val="3600"/>
              <a:buNone/>
              <a:defRPr b="1" sz="3600">
                <a:solidFill>
                  <a:schemeClr val="lt1"/>
                </a:solidFill>
              </a:defRPr>
            </a:lvl7pPr>
            <a:lvl8pPr lvl="7" rtl="0" algn="ctr">
              <a:lnSpc>
                <a:spcPct val="100000"/>
              </a:lnSpc>
              <a:spcBef>
                <a:spcPts val="0"/>
              </a:spcBef>
              <a:spcAft>
                <a:spcPts val="0"/>
              </a:spcAft>
              <a:buClr>
                <a:schemeClr val="lt1"/>
              </a:buClr>
              <a:buSzPts val="3600"/>
              <a:buNone/>
              <a:defRPr b="1" sz="3600">
                <a:solidFill>
                  <a:schemeClr val="lt1"/>
                </a:solidFill>
              </a:defRPr>
            </a:lvl8pPr>
            <a:lvl9pPr lvl="8" rtl="0" algn="ctr">
              <a:lnSpc>
                <a:spcPct val="100000"/>
              </a:lnSpc>
              <a:spcBef>
                <a:spcPts val="0"/>
              </a:spcBef>
              <a:spcAft>
                <a:spcPts val="0"/>
              </a:spcAft>
              <a:buClr>
                <a:schemeClr val="lt1"/>
              </a:buClr>
              <a:buSzPts val="3600"/>
              <a:buNone/>
              <a:defRPr b="1" sz="3600">
                <a:solidFill>
                  <a:schemeClr val="lt1"/>
                </a:solidFill>
              </a:defRPr>
            </a:lvl9pPr>
          </a:lstStyle>
          <a:p/>
        </p:txBody>
      </p:sp>
      <p:sp>
        <p:nvSpPr>
          <p:cNvPr id="11" name="Google Shape;11;p3"/>
          <p:cNvSpPr txBox="1"/>
          <p:nvPr>
            <p:ph idx="1" type="subTitle"/>
          </p:nvPr>
        </p:nvSpPr>
        <p:spPr>
          <a:xfrm>
            <a:off x="2044200" y="3704650"/>
            <a:ext cx="5055600" cy="464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2" name="Shape 12"/>
        <p:cNvGrpSpPr/>
        <p:nvPr/>
      </p:nvGrpSpPr>
      <p:grpSpPr>
        <a:xfrm>
          <a:off x="0" y="0"/>
          <a:ext cx="0" cy="0"/>
          <a:chOff x="0" y="0"/>
          <a:chExt cx="0" cy="0"/>
        </a:xfrm>
      </p:grpSpPr>
      <p:sp>
        <p:nvSpPr>
          <p:cNvPr id="13" name="Google Shape;13;p4"/>
          <p:cNvSpPr txBox="1"/>
          <p:nvPr>
            <p:ph type="title"/>
          </p:nvPr>
        </p:nvSpPr>
        <p:spPr>
          <a:xfrm>
            <a:off x="938500" y="445025"/>
            <a:ext cx="4629300" cy="9414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accent1"/>
              </a:buClr>
              <a:buSzPts val="2400"/>
              <a:buNone/>
              <a:defRPr sz="2400">
                <a:solidFill>
                  <a:schemeClr val="accent1"/>
                </a:solidFill>
              </a:defRPr>
            </a:lvl1pPr>
            <a:lvl2pPr lvl="1" rtl="0" algn="l">
              <a:lnSpc>
                <a:spcPct val="100000"/>
              </a:lnSpc>
              <a:spcBef>
                <a:spcPts val="0"/>
              </a:spcBef>
              <a:spcAft>
                <a:spcPts val="0"/>
              </a:spcAft>
              <a:buClr>
                <a:schemeClr val="lt1"/>
              </a:buClr>
              <a:buSzPts val="2800"/>
              <a:buNone/>
              <a:defRPr>
                <a:solidFill>
                  <a:schemeClr val="lt1"/>
                </a:solidFill>
              </a:defRPr>
            </a:lvl2pPr>
            <a:lvl3pPr lvl="2" rtl="0" algn="l">
              <a:lnSpc>
                <a:spcPct val="100000"/>
              </a:lnSpc>
              <a:spcBef>
                <a:spcPts val="0"/>
              </a:spcBef>
              <a:spcAft>
                <a:spcPts val="0"/>
              </a:spcAft>
              <a:buClr>
                <a:schemeClr val="lt1"/>
              </a:buClr>
              <a:buSzPts val="2800"/>
              <a:buNone/>
              <a:defRPr>
                <a:solidFill>
                  <a:schemeClr val="lt1"/>
                </a:solidFill>
              </a:defRPr>
            </a:lvl3pPr>
            <a:lvl4pPr lvl="3" rtl="0" algn="l">
              <a:lnSpc>
                <a:spcPct val="100000"/>
              </a:lnSpc>
              <a:spcBef>
                <a:spcPts val="0"/>
              </a:spcBef>
              <a:spcAft>
                <a:spcPts val="0"/>
              </a:spcAft>
              <a:buClr>
                <a:schemeClr val="lt1"/>
              </a:buClr>
              <a:buSzPts val="2800"/>
              <a:buNone/>
              <a:defRPr>
                <a:solidFill>
                  <a:schemeClr val="lt1"/>
                </a:solidFill>
              </a:defRPr>
            </a:lvl4pPr>
            <a:lvl5pPr lvl="4" rtl="0" algn="l">
              <a:lnSpc>
                <a:spcPct val="100000"/>
              </a:lnSpc>
              <a:spcBef>
                <a:spcPts val="0"/>
              </a:spcBef>
              <a:spcAft>
                <a:spcPts val="0"/>
              </a:spcAft>
              <a:buClr>
                <a:schemeClr val="lt1"/>
              </a:buClr>
              <a:buSzPts val="2800"/>
              <a:buNone/>
              <a:defRPr>
                <a:solidFill>
                  <a:schemeClr val="lt1"/>
                </a:solidFill>
              </a:defRPr>
            </a:lvl5pPr>
            <a:lvl6pPr lvl="5" rtl="0" algn="l">
              <a:lnSpc>
                <a:spcPct val="100000"/>
              </a:lnSpc>
              <a:spcBef>
                <a:spcPts val="0"/>
              </a:spcBef>
              <a:spcAft>
                <a:spcPts val="0"/>
              </a:spcAft>
              <a:buClr>
                <a:schemeClr val="lt1"/>
              </a:buClr>
              <a:buSzPts val="2800"/>
              <a:buNone/>
              <a:defRPr>
                <a:solidFill>
                  <a:schemeClr val="lt1"/>
                </a:solidFill>
              </a:defRPr>
            </a:lvl6pPr>
            <a:lvl7pPr lvl="6" rtl="0" algn="l">
              <a:lnSpc>
                <a:spcPct val="100000"/>
              </a:lnSpc>
              <a:spcBef>
                <a:spcPts val="0"/>
              </a:spcBef>
              <a:spcAft>
                <a:spcPts val="0"/>
              </a:spcAft>
              <a:buClr>
                <a:schemeClr val="lt1"/>
              </a:buClr>
              <a:buSzPts val="2800"/>
              <a:buNone/>
              <a:defRPr>
                <a:solidFill>
                  <a:schemeClr val="lt1"/>
                </a:solidFill>
              </a:defRPr>
            </a:lvl7pPr>
            <a:lvl8pPr lvl="7" rtl="0" algn="l">
              <a:lnSpc>
                <a:spcPct val="100000"/>
              </a:lnSpc>
              <a:spcBef>
                <a:spcPts val="0"/>
              </a:spcBef>
              <a:spcAft>
                <a:spcPts val="0"/>
              </a:spcAft>
              <a:buClr>
                <a:schemeClr val="lt1"/>
              </a:buClr>
              <a:buSzPts val="2800"/>
              <a:buNone/>
              <a:defRPr>
                <a:solidFill>
                  <a:schemeClr val="lt1"/>
                </a:solidFill>
              </a:defRPr>
            </a:lvl8pPr>
            <a:lvl9pPr lvl="8" rtl="0" algn="l">
              <a:lnSpc>
                <a:spcPct val="100000"/>
              </a:lnSpc>
              <a:spcBef>
                <a:spcPts val="0"/>
              </a:spcBef>
              <a:spcAft>
                <a:spcPts val="0"/>
              </a:spcAft>
              <a:buClr>
                <a:schemeClr val="lt1"/>
              </a:buClr>
              <a:buSzPts val="2800"/>
              <a:buNone/>
              <a:defRPr>
                <a:solidFill>
                  <a:schemeClr val="lt1"/>
                </a:solidFill>
              </a:defRPr>
            </a:lvl9pPr>
          </a:lstStyle>
          <a:p/>
        </p:txBody>
      </p:sp>
      <p:sp>
        <p:nvSpPr>
          <p:cNvPr id="14" name="Google Shape;14;p4"/>
          <p:cNvSpPr txBox="1"/>
          <p:nvPr>
            <p:ph idx="1" type="body"/>
          </p:nvPr>
        </p:nvSpPr>
        <p:spPr>
          <a:xfrm>
            <a:off x="938500" y="1659275"/>
            <a:ext cx="4946400" cy="2760900"/>
          </a:xfrm>
          <a:prstGeom prst="rect">
            <a:avLst/>
          </a:prstGeom>
          <a:noFill/>
          <a:ln>
            <a:noFill/>
          </a:ln>
        </p:spPr>
        <p:txBody>
          <a:bodyPr anchorCtr="0" anchor="t" bIns="91425" lIns="91425" spcFirstLastPara="1" rIns="91425" wrap="square" tIns="91425">
            <a:noAutofit/>
          </a:bodyPr>
          <a:lstStyle>
            <a:lvl1pPr indent="-317500" lvl="0" marL="457200" rtl="0" algn="l">
              <a:lnSpc>
                <a:spcPct val="100000"/>
              </a:lnSpc>
              <a:spcBef>
                <a:spcPts val="0"/>
              </a:spcBef>
              <a:spcAft>
                <a:spcPts val="0"/>
              </a:spcAft>
              <a:buClr>
                <a:schemeClr val="lt1"/>
              </a:buClr>
              <a:buSzPts val="1400"/>
              <a:buChar char="●"/>
              <a:defRPr sz="1400">
                <a:solidFill>
                  <a:schemeClr val="lt1"/>
                </a:solidFill>
              </a:defRPr>
            </a:lvl1pPr>
            <a:lvl2pPr indent="-317500" lvl="1" marL="914400" rtl="0" algn="l">
              <a:lnSpc>
                <a:spcPct val="100000"/>
              </a:lnSpc>
              <a:spcBef>
                <a:spcPts val="1600"/>
              </a:spcBef>
              <a:spcAft>
                <a:spcPts val="0"/>
              </a:spcAft>
              <a:buClr>
                <a:schemeClr val="lt1"/>
              </a:buClr>
              <a:buSzPts val="1400"/>
              <a:buChar char="○"/>
              <a:defRPr>
                <a:solidFill>
                  <a:schemeClr val="lt1"/>
                </a:solidFill>
              </a:defRPr>
            </a:lvl2pPr>
            <a:lvl3pPr indent="-317500" lvl="2" marL="1371600" rtl="0" algn="l">
              <a:lnSpc>
                <a:spcPct val="100000"/>
              </a:lnSpc>
              <a:spcBef>
                <a:spcPts val="1600"/>
              </a:spcBef>
              <a:spcAft>
                <a:spcPts val="0"/>
              </a:spcAft>
              <a:buClr>
                <a:schemeClr val="lt1"/>
              </a:buClr>
              <a:buSzPts val="1400"/>
              <a:buChar char="■"/>
              <a:defRPr>
                <a:solidFill>
                  <a:schemeClr val="lt1"/>
                </a:solidFill>
              </a:defRPr>
            </a:lvl3pPr>
            <a:lvl4pPr indent="-317500" lvl="3" marL="1828800" rtl="0" algn="l">
              <a:lnSpc>
                <a:spcPct val="100000"/>
              </a:lnSpc>
              <a:spcBef>
                <a:spcPts val="1600"/>
              </a:spcBef>
              <a:spcAft>
                <a:spcPts val="0"/>
              </a:spcAft>
              <a:buClr>
                <a:schemeClr val="lt1"/>
              </a:buClr>
              <a:buSzPts val="1400"/>
              <a:buChar char="●"/>
              <a:defRPr>
                <a:solidFill>
                  <a:schemeClr val="lt1"/>
                </a:solidFill>
              </a:defRPr>
            </a:lvl4pPr>
            <a:lvl5pPr indent="-317500" lvl="4" marL="2286000" rtl="0" algn="l">
              <a:lnSpc>
                <a:spcPct val="100000"/>
              </a:lnSpc>
              <a:spcBef>
                <a:spcPts val="1600"/>
              </a:spcBef>
              <a:spcAft>
                <a:spcPts val="0"/>
              </a:spcAft>
              <a:buClr>
                <a:schemeClr val="lt1"/>
              </a:buClr>
              <a:buSzPts val="1400"/>
              <a:buChar char="○"/>
              <a:defRPr>
                <a:solidFill>
                  <a:schemeClr val="lt1"/>
                </a:solidFill>
              </a:defRPr>
            </a:lvl5pPr>
            <a:lvl6pPr indent="-317500" lvl="5" marL="2743200" rtl="0" algn="l">
              <a:lnSpc>
                <a:spcPct val="100000"/>
              </a:lnSpc>
              <a:spcBef>
                <a:spcPts val="1600"/>
              </a:spcBef>
              <a:spcAft>
                <a:spcPts val="0"/>
              </a:spcAft>
              <a:buClr>
                <a:schemeClr val="lt1"/>
              </a:buClr>
              <a:buSzPts val="1400"/>
              <a:buChar char="■"/>
              <a:defRPr>
                <a:solidFill>
                  <a:schemeClr val="lt1"/>
                </a:solidFill>
              </a:defRPr>
            </a:lvl6pPr>
            <a:lvl7pPr indent="-317500" lvl="6" marL="3200400" rtl="0" algn="l">
              <a:lnSpc>
                <a:spcPct val="100000"/>
              </a:lnSpc>
              <a:spcBef>
                <a:spcPts val="1600"/>
              </a:spcBef>
              <a:spcAft>
                <a:spcPts val="0"/>
              </a:spcAft>
              <a:buClr>
                <a:schemeClr val="lt1"/>
              </a:buClr>
              <a:buSzPts val="1400"/>
              <a:buChar char="●"/>
              <a:defRPr>
                <a:solidFill>
                  <a:schemeClr val="lt1"/>
                </a:solidFill>
              </a:defRPr>
            </a:lvl7pPr>
            <a:lvl8pPr indent="-317500" lvl="7" marL="3657600" rtl="0" algn="l">
              <a:lnSpc>
                <a:spcPct val="100000"/>
              </a:lnSpc>
              <a:spcBef>
                <a:spcPts val="1600"/>
              </a:spcBef>
              <a:spcAft>
                <a:spcPts val="0"/>
              </a:spcAft>
              <a:buClr>
                <a:schemeClr val="lt1"/>
              </a:buClr>
              <a:buSzPts val="1400"/>
              <a:buChar char="○"/>
              <a:defRPr>
                <a:solidFill>
                  <a:schemeClr val="lt1"/>
                </a:solidFill>
              </a:defRPr>
            </a:lvl8pPr>
            <a:lvl9pPr indent="-317500" lvl="8" marL="4114800" rtl="0" algn="l">
              <a:lnSpc>
                <a:spcPct val="100000"/>
              </a:lnSpc>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1pPr>
            <a:lvl2pPr lvl="1"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2pPr>
            <a:lvl3pPr lvl="2"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3pPr>
            <a:lvl4pPr lvl="3"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4pPr>
            <a:lvl5pPr lvl="4"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5pPr>
            <a:lvl6pPr lvl="5"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6pPr>
            <a:lvl7pPr lvl="6"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7pPr>
            <a:lvl8pPr lvl="7"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8pPr>
            <a:lvl9pPr lvl="8"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9pPr>
          </a:lstStyle>
          <a:p/>
        </p:txBody>
      </p:sp>
      <p:sp>
        <p:nvSpPr>
          <p:cNvPr id="7" name="Google Shape;7;p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1pPr>
            <a:lvl2pPr indent="-298450" lvl="1" marL="914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2pPr>
            <a:lvl3pPr indent="-298450" lvl="2" marL="1371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3pPr>
            <a:lvl4pPr indent="-298450" lvl="3" marL="1828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4pPr>
            <a:lvl5pPr indent="-298450" lvl="4" marL="22860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5pPr>
            <a:lvl6pPr indent="-298450" lvl="5" marL="2743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6pPr>
            <a:lvl7pPr indent="-298450" lvl="6" marL="3200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7pPr>
            <a:lvl8pPr indent="-298450" lvl="7" marL="3657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8pPr>
            <a:lvl9pPr indent="-298450" lvl="8" marL="4114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9.jpg"/><Relationship Id="rId4" Type="http://schemas.openxmlformats.org/officeDocument/2006/relationships/image" Target="../media/image7.jpg"/><Relationship Id="rId5" Type="http://schemas.openxmlformats.org/officeDocument/2006/relationships/image" Target="../media/image14.png"/><Relationship Id="rId6" Type="http://schemas.openxmlformats.org/officeDocument/2006/relationships/image" Target="../media/image15.jpg"/><Relationship Id="rId7" Type="http://schemas.openxmlformats.org/officeDocument/2006/relationships/image" Target="../media/image16.jpg"/><Relationship Id="rId8" Type="http://schemas.openxmlformats.org/officeDocument/2006/relationships/image" Target="../media/image1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4.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10.png"/><Relationship Id="rId8"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 name="Shape 18"/>
        <p:cNvGrpSpPr/>
        <p:nvPr/>
      </p:nvGrpSpPr>
      <p:grpSpPr>
        <a:xfrm>
          <a:off x="0" y="0"/>
          <a:ext cx="0" cy="0"/>
          <a:chOff x="0" y="0"/>
          <a:chExt cx="0" cy="0"/>
        </a:xfrm>
      </p:grpSpPr>
      <p:sp>
        <p:nvSpPr>
          <p:cNvPr id="19" name="Google Shape;19;p5"/>
          <p:cNvSpPr txBox="1"/>
          <p:nvPr>
            <p:ph type="ctrTitle"/>
          </p:nvPr>
        </p:nvSpPr>
        <p:spPr>
          <a:xfrm>
            <a:off x="2175900" y="3805700"/>
            <a:ext cx="47922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Tugas Besar PRD</a:t>
            </a:r>
            <a:endParaRPr/>
          </a:p>
          <a:p>
            <a:pPr indent="0" lvl="0" marL="0" rtl="0" algn="ctr">
              <a:spcBef>
                <a:spcPts val="0"/>
              </a:spcBef>
              <a:spcAft>
                <a:spcPts val="0"/>
              </a:spcAft>
              <a:buNone/>
            </a:pPr>
            <a:r>
              <a:rPr lang="en"/>
              <a:t>“Intruder Detector”</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Kelompok 4</a:t>
            </a:r>
            <a:endParaRPr/>
          </a:p>
          <a:p>
            <a:pPr indent="0" lvl="0" marL="0" rtl="0" algn="ctr">
              <a:spcBef>
                <a:spcPts val="0"/>
              </a:spcBef>
              <a:spcAft>
                <a:spcPts val="0"/>
              </a:spcAft>
              <a:buNone/>
            </a:pPr>
            <a:r>
              <a:rPr lang="en"/>
              <a:t>TK 45-02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 name="Shape 23"/>
        <p:cNvGrpSpPr/>
        <p:nvPr/>
      </p:nvGrpSpPr>
      <p:grpSpPr>
        <a:xfrm>
          <a:off x="0" y="0"/>
          <a:ext cx="0" cy="0"/>
          <a:chOff x="0" y="0"/>
          <a:chExt cx="0" cy="0"/>
        </a:xfrm>
      </p:grpSpPr>
      <p:sp>
        <p:nvSpPr>
          <p:cNvPr id="24" name="Google Shape;24;p6"/>
          <p:cNvSpPr txBox="1"/>
          <p:nvPr>
            <p:ph type="ctrTitle"/>
          </p:nvPr>
        </p:nvSpPr>
        <p:spPr>
          <a:xfrm>
            <a:off x="3323850" y="52125"/>
            <a:ext cx="2496300" cy="38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A</a:t>
            </a:r>
            <a:r>
              <a:rPr lang="en" sz="1700"/>
              <a:t>nggota Kelompok</a:t>
            </a:r>
            <a:endParaRPr sz="1700"/>
          </a:p>
        </p:txBody>
      </p:sp>
      <p:sp>
        <p:nvSpPr>
          <p:cNvPr id="25" name="Google Shape;25;p6"/>
          <p:cNvSpPr txBox="1"/>
          <p:nvPr/>
        </p:nvSpPr>
        <p:spPr>
          <a:xfrm>
            <a:off x="42325" y="2123025"/>
            <a:ext cx="1813200" cy="5463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000">
                <a:solidFill>
                  <a:schemeClr val="lt1"/>
                </a:solidFill>
              </a:rPr>
              <a:t>KEVIN ALIF BAGASKARA</a:t>
            </a:r>
            <a:endParaRPr b="1" sz="1000">
              <a:solidFill>
                <a:schemeClr val="lt1"/>
              </a:solidFill>
            </a:endParaRPr>
          </a:p>
          <a:p>
            <a:pPr indent="0" lvl="0" marL="0" rtl="0" algn="ctr">
              <a:lnSpc>
                <a:spcPct val="115000"/>
              </a:lnSpc>
              <a:spcBef>
                <a:spcPts val="0"/>
              </a:spcBef>
              <a:spcAft>
                <a:spcPts val="0"/>
              </a:spcAft>
              <a:buNone/>
            </a:pPr>
            <a:r>
              <a:rPr b="1" lang="en" sz="1200">
                <a:solidFill>
                  <a:schemeClr val="lt1"/>
                </a:solidFill>
              </a:rPr>
              <a:t>1103210075</a:t>
            </a:r>
            <a:endParaRPr b="1" sz="1000">
              <a:solidFill>
                <a:schemeClr val="lt1"/>
              </a:solidFill>
            </a:endParaRPr>
          </a:p>
        </p:txBody>
      </p:sp>
      <p:sp>
        <p:nvSpPr>
          <p:cNvPr id="26" name="Google Shape;26;p6"/>
          <p:cNvSpPr txBox="1"/>
          <p:nvPr/>
        </p:nvSpPr>
        <p:spPr>
          <a:xfrm>
            <a:off x="3860850" y="2123025"/>
            <a:ext cx="1422300" cy="5463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000">
                <a:solidFill>
                  <a:schemeClr val="lt1"/>
                </a:solidFill>
              </a:rPr>
              <a:t>SYAHDIKA BOBBY</a:t>
            </a:r>
            <a:endParaRPr b="1" sz="1000">
              <a:solidFill>
                <a:schemeClr val="lt1"/>
              </a:solidFill>
            </a:endParaRPr>
          </a:p>
          <a:p>
            <a:pPr indent="0" lvl="0" marL="0" rtl="0" algn="ctr">
              <a:lnSpc>
                <a:spcPct val="115000"/>
              </a:lnSpc>
              <a:spcBef>
                <a:spcPts val="0"/>
              </a:spcBef>
              <a:spcAft>
                <a:spcPts val="0"/>
              </a:spcAft>
              <a:buNone/>
            </a:pPr>
            <a:r>
              <a:rPr b="1" lang="en" sz="1200">
                <a:solidFill>
                  <a:schemeClr val="lt1"/>
                </a:solidFill>
              </a:rPr>
              <a:t>1103218256</a:t>
            </a:r>
            <a:endParaRPr b="1" sz="900">
              <a:solidFill>
                <a:schemeClr val="lt1"/>
              </a:solidFill>
            </a:endParaRPr>
          </a:p>
        </p:txBody>
      </p:sp>
      <p:sp>
        <p:nvSpPr>
          <p:cNvPr id="27" name="Google Shape;27;p6"/>
          <p:cNvSpPr txBox="1"/>
          <p:nvPr/>
        </p:nvSpPr>
        <p:spPr>
          <a:xfrm>
            <a:off x="6787450" y="2123025"/>
            <a:ext cx="2314200" cy="5463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000">
                <a:solidFill>
                  <a:schemeClr val="lt1"/>
                </a:solidFill>
              </a:rPr>
              <a:t>FARDY ALIF MAHARDHIKA YUSUF</a:t>
            </a:r>
            <a:endParaRPr b="1" sz="1000">
              <a:solidFill>
                <a:schemeClr val="lt1"/>
              </a:solidFill>
            </a:endParaRPr>
          </a:p>
          <a:p>
            <a:pPr indent="0" lvl="0" marL="0" rtl="0" algn="ctr">
              <a:lnSpc>
                <a:spcPct val="115000"/>
              </a:lnSpc>
              <a:spcBef>
                <a:spcPts val="0"/>
              </a:spcBef>
              <a:spcAft>
                <a:spcPts val="0"/>
              </a:spcAft>
              <a:buNone/>
            </a:pPr>
            <a:r>
              <a:rPr b="1" lang="en" sz="1200">
                <a:solidFill>
                  <a:schemeClr val="lt1"/>
                </a:solidFill>
              </a:rPr>
              <a:t>1103210129</a:t>
            </a:r>
            <a:endParaRPr b="1" sz="1000">
              <a:solidFill>
                <a:schemeClr val="lt1"/>
              </a:solidFill>
            </a:endParaRPr>
          </a:p>
        </p:txBody>
      </p:sp>
      <p:sp>
        <p:nvSpPr>
          <p:cNvPr id="28" name="Google Shape;28;p6"/>
          <p:cNvSpPr txBox="1"/>
          <p:nvPr/>
        </p:nvSpPr>
        <p:spPr>
          <a:xfrm>
            <a:off x="42325" y="4459100"/>
            <a:ext cx="2010900" cy="5463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000">
                <a:solidFill>
                  <a:schemeClr val="lt1"/>
                </a:solidFill>
              </a:rPr>
              <a:t>SHINTA RENATA MANURUNG</a:t>
            </a:r>
            <a:endParaRPr b="1" sz="1000">
              <a:solidFill>
                <a:schemeClr val="lt1"/>
              </a:solidFill>
            </a:endParaRPr>
          </a:p>
          <a:p>
            <a:pPr indent="0" lvl="0" marL="0" rtl="0" algn="ctr">
              <a:lnSpc>
                <a:spcPct val="115000"/>
              </a:lnSpc>
              <a:spcBef>
                <a:spcPts val="0"/>
              </a:spcBef>
              <a:spcAft>
                <a:spcPts val="0"/>
              </a:spcAft>
              <a:buNone/>
            </a:pPr>
            <a:r>
              <a:rPr b="1" lang="en" sz="1200">
                <a:solidFill>
                  <a:schemeClr val="lt1"/>
                </a:solidFill>
              </a:rPr>
              <a:t>1103218257</a:t>
            </a:r>
            <a:endParaRPr b="1" sz="1000">
              <a:solidFill>
                <a:schemeClr val="lt1"/>
              </a:solidFill>
            </a:endParaRPr>
          </a:p>
        </p:txBody>
      </p:sp>
      <p:sp>
        <p:nvSpPr>
          <p:cNvPr id="29" name="Google Shape;29;p6"/>
          <p:cNvSpPr txBox="1"/>
          <p:nvPr/>
        </p:nvSpPr>
        <p:spPr>
          <a:xfrm>
            <a:off x="3821925" y="4487550"/>
            <a:ext cx="1661700" cy="5463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000">
                <a:solidFill>
                  <a:schemeClr val="lt1"/>
                </a:solidFill>
              </a:rPr>
              <a:t>ABDUL HAKIM</a:t>
            </a:r>
            <a:endParaRPr b="1" sz="1000">
              <a:solidFill>
                <a:schemeClr val="lt1"/>
              </a:solidFill>
            </a:endParaRPr>
          </a:p>
          <a:p>
            <a:pPr indent="0" lvl="0" marL="0" rtl="0" algn="ctr">
              <a:lnSpc>
                <a:spcPct val="115000"/>
              </a:lnSpc>
              <a:spcBef>
                <a:spcPts val="0"/>
              </a:spcBef>
              <a:spcAft>
                <a:spcPts val="0"/>
              </a:spcAft>
              <a:buNone/>
            </a:pPr>
            <a:r>
              <a:rPr b="1" lang="en" sz="1200">
                <a:solidFill>
                  <a:schemeClr val="lt1"/>
                </a:solidFill>
              </a:rPr>
              <a:t>1103213214</a:t>
            </a:r>
            <a:endParaRPr b="1" sz="1000">
              <a:solidFill>
                <a:schemeClr val="lt1"/>
              </a:solidFill>
            </a:endParaRPr>
          </a:p>
        </p:txBody>
      </p:sp>
      <p:sp>
        <p:nvSpPr>
          <p:cNvPr id="30" name="Google Shape;30;p6"/>
          <p:cNvSpPr txBox="1"/>
          <p:nvPr/>
        </p:nvSpPr>
        <p:spPr>
          <a:xfrm>
            <a:off x="6875663" y="4544825"/>
            <a:ext cx="2137800" cy="5463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000">
                <a:solidFill>
                  <a:schemeClr val="lt1"/>
                </a:solidFill>
              </a:rPr>
              <a:t>DWI SAPUTRA SOPAR SIAGIAN</a:t>
            </a:r>
            <a:endParaRPr b="1" sz="1000">
              <a:solidFill>
                <a:schemeClr val="lt1"/>
              </a:solidFill>
            </a:endParaRPr>
          </a:p>
          <a:p>
            <a:pPr indent="0" lvl="0" marL="0" rtl="0" algn="ctr">
              <a:lnSpc>
                <a:spcPct val="115000"/>
              </a:lnSpc>
              <a:spcBef>
                <a:spcPts val="0"/>
              </a:spcBef>
              <a:spcAft>
                <a:spcPts val="0"/>
              </a:spcAft>
              <a:buNone/>
            </a:pPr>
            <a:r>
              <a:rPr b="1" lang="en" sz="1200">
                <a:solidFill>
                  <a:schemeClr val="lt1"/>
                </a:solidFill>
              </a:rPr>
              <a:t>1103210220</a:t>
            </a:r>
            <a:endParaRPr/>
          </a:p>
        </p:txBody>
      </p:sp>
      <p:pic>
        <p:nvPicPr>
          <p:cNvPr id="31" name="Google Shape;31;p6"/>
          <p:cNvPicPr preferRelativeResize="0"/>
          <p:nvPr/>
        </p:nvPicPr>
        <p:blipFill>
          <a:blip r:embed="rId3">
            <a:alphaModFix/>
          </a:blip>
          <a:stretch>
            <a:fillRect/>
          </a:stretch>
        </p:blipFill>
        <p:spPr>
          <a:xfrm>
            <a:off x="3803324" y="409100"/>
            <a:ext cx="1537352" cy="1657124"/>
          </a:xfrm>
          <a:prstGeom prst="rect">
            <a:avLst/>
          </a:prstGeom>
          <a:noFill/>
          <a:ln>
            <a:noFill/>
          </a:ln>
        </p:spPr>
      </p:pic>
      <p:pic>
        <p:nvPicPr>
          <p:cNvPr id="32" name="Google Shape;32;p6"/>
          <p:cNvPicPr preferRelativeResize="0"/>
          <p:nvPr/>
        </p:nvPicPr>
        <p:blipFill>
          <a:blip r:embed="rId4">
            <a:alphaModFix/>
          </a:blip>
          <a:stretch>
            <a:fillRect/>
          </a:stretch>
        </p:blipFill>
        <p:spPr>
          <a:xfrm>
            <a:off x="3821909" y="2830425"/>
            <a:ext cx="1661740" cy="1657124"/>
          </a:xfrm>
          <a:prstGeom prst="rect">
            <a:avLst/>
          </a:prstGeom>
          <a:noFill/>
          <a:ln>
            <a:noFill/>
          </a:ln>
        </p:spPr>
      </p:pic>
      <p:pic>
        <p:nvPicPr>
          <p:cNvPr id="33" name="Google Shape;33;p6"/>
          <p:cNvPicPr preferRelativeResize="0"/>
          <p:nvPr/>
        </p:nvPicPr>
        <p:blipFill>
          <a:blip r:embed="rId5">
            <a:alphaModFix/>
          </a:blip>
          <a:stretch>
            <a:fillRect/>
          </a:stretch>
        </p:blipFill>
        <p:spPr>
          <a:xfrm>
            <a:off x="386738" y="204625"/>
            <a:ext cx="1124375" cy="1861599"/>
          </a:xfrm>
          <a:prstGeom prst="rect">
            <a:avLst/>
          </a:prstGeom>
          <a:noFill/>
          <a:ln>
            <a:noFill/>
          </a:ln>
        </p:spPr>
      </p:pic>
      <p:pic>
        <p:nvPicPr>
          <p:cNvPr id="34" name="Google Shape;34;p6"/>
          <p:cNvPicPr preferRelativeResize="0"/>
          <p:nvPr/>
        </p:nvPicPr>
        <p:blipFill>
          <a:blip r:embed="rId6">
            <a:alphaModFix/>
          </a:blip>
          <a:stretch>
            <a:fillRect/>
          </a:stretch>
        </p:blipFill>
        <p:spPr>
          <a:xfrm>
            <a:off x="7252150" y="2720750"/>
            <a:ext cx="1661751" cy="1772652"/>
          </a:xfrm>
          <a:prstGeom prst="rect">
            <a:avLst/>
          </a:prstGeom>
          <a:noFill/>
          <a:ln>
            <a:noFill/>
          </a:ln>
        </p:spPr>
      </p:pic>
      <p:pic>
        <p:nvPicPr>
          <p:cNvPr id="35" name="Google Shape;35;p6"/>
          <p:cNvPicPr preferRelativeResize="0"/>
          <p:nvPr/>
        </p:nvPicPr>
        <p:blipFill>
          <a:blip r:embed="rId7">
            <a:alphaModFix/>
          </a:blip>
          <a:stretch>
            <a:fillRect/>
          </a:stretch>
        </p:blipFill>
        <p:spPr>
          <a:xfrm>
            <a:off x="7113750" y="418949"/>
            <a:ext cx="1661583" cy="1658506"/>
          </a:xfrm>
          <a:prstGeom prst="rect">
            <a:avLst/>
          </a:prstGeom>
          <a:noFill/>
          <a:ln>
            <a:noFill/>
          </a:ln>
        </p:spPr>
      </p:pic>
      <p:pic>
        <p:nvPicPr>
          <p:cNvPr id="36" name="Google Shape;36;p6"/>
          <p:cNvPicPr preferRelativeResize="0"/>
          <p:nvPr/>
        </p:nvPicPr>
        <p:blipFill>
          <a:blip r:embed="rId8">
            <a:alphaModFix/>
          </a:blip>
          <a:stretch>
            <a:fillRect/>
          </a:stretch>
        </p:blipFill>
        <p:spPr>
          <a:xfrm>
            <a:off x="336625" y="2947837"/>
            <a:ext cx="1422300" cy="1422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7"/>
          <p:cNvSpPr txBox="1"/>
          <p:nvPr>
            <p:ph type="title"/>
          </p:nvPr>
        </p:nvSpPr>
        <p:spPr>
          <a:xfrm>
            <a:off x="822600" y="60000"/>
            <a:ext cx="4629300" cy="94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LATAR BELAKANG</a:t>
            </a:r>
            <a:endParaRPr/>
          </a:p>
        </p:txBody>
      </p:sp>
      <p:sp>
        <p:nvSpPr>
          <p:cNvPr id="42" name="Google Shape;42;p7"/>
          <p:cNvSpPr txBox="1"/>
          <p:nvPr>
            <p:ph idx="1" type="body"/>
          </p:nvPr>
        </p:nvSpPr>
        <p:spPr>
          <a:xfrm>
            <a:off x="0" y="1001400"/>
            <a:ext cx="6274500" cy="3987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a:t>Di era sekarang ini, perkembangan ilmu pengetahuan dan teknologi selalu berjalan seiring dengan perkembangan peradaban manusia. Dengan bertambahnya pengetahuan dan teknologi yang dikuasai atau diterapkan, diharapkan manusia dapat meningkatkan kesejahteraan manusia secara keseluruhan, meskipun dampak negatif selalu muncul bersama dengan kemajuan teknologi manusia.</a:t>
            </a:r>
            <a:endParaRPr/>
          </a:p>
          <a:p>
            <a:pPr indent="0" lvl="0" marL="0" rtl="0" algn="just">
              <a:spcBef>
                <a:spcPts val="0"/>
              </a:spcBef>
              <a:spcAft>
                <a:spcPts val="0"/>
              </a:spcAft>
              <a:buClr>
                <a:schemeClr val="dk1"/>
              </a:buClr>
              <a:buSzPts val="1100"/>
              <a:buFont typeface="Arial"/>
              <a:buNone/>
            </a:pPr>
            <a:r>
              <a:t/>
            </a:r>
            <a:endParaRPr/>
          </a:p>
          <a:p>
            <a:pPr indent="0" lvl="0" marL="0" rtl="0" algn="just">
              <a:spcBef>
                <a:spcPts val="0"/>
              </a:spcBef>
              <a:spcAft>
                <a:spcPts val="0"/>
              </a:spcAft>
              <a:buClr>
                <a:schemeClr val="dk1"/>
              </a:buClr>
              <a:buSzPts val="1100"/>
              <a:buFont typeface="Arial"/>
              <a:buNone/>
            </a:pPr>
            <a:r>
              <a:rPr lang="en"/>
              <a:t>Dalam penelitian ini kami mengambil topik “INTRUDER DETECTOR” menggunakan sensor PIR dengan berbasis arduino. Pada alat ini dilengkapi dengan sensor passive infrared yang berfungsi sebagai pendeteksi adanya pancaran sinyal inframerah yang dikeluarkan oleh tubuh manusia, kemudian akan diproses oleh mikrokontroller arduino.pada alat ini juga menggunakan  buzzer sebagai alarm peringatan dan lcd sebagai tampilan teks notifikasi kondisi. Cara kerja sistem ini bekerja dengan sensor passive infrared yang akan mendeteksi keberadaan orang atau tidak pada ruangan yang diberi sistem keamanan untuk memerintahkan agar alarm berbunyi serta memberikan teks notifikasi pada lcd bahwa adanya pergerakan pada ruangan.</a:t>
            </a:r>
            <a:endParaRPr/>
          </a:p>
          <a:p>
            <a:pPr indent="0" lvl="0" marL="0" rtl="0" algn="just">
              <a:spcBef>
                <a:spcPts val="0"/>
              </a:spcBef>
              <a:spcAft>
                <a:spcPts val="0"/>
              </a:spcAft>
              <a:buClr>
                <a:schemeClr val="dk1"/>
              </a:buClr>
              <a:buSzPts val="1100"/>
              <a:buFont typeface="Arial"/>
              <a:buNone/>
            </a:pPr>
            <a:r>
              <a:t/>
            </a:r>
            <a:endParaRPr/>
          </a:p>
          <a:p>
            <a:pPr indent="0" lvl="0" marL="0" rtl="0" algn="just">
              <a:spcBef>
                <a:spcPts val="0"/>
              </a:spcBef>
              <a:spcAft>
                <a:spcPts val="0"/>
              </a:spcAft>
              <a:buNone/>
            </a:pPr>
            <a:r>
              <a:t/>
            </a:r>
            <a:endParaRPr/>
          </a:p>
        </p:txBody>
      </p:sp>
      <p:pic>
        <p:nvPicPr>
          <p:cNvPr id="43" name="Google Shape;43;p7"/>
          <p:cNvPicPr preferRelativeResize="0"/>
          <p:nvPr/>
        </p:nvPicPr>
        <p:blipFill>
          <a:blip r:embed="rId3">
            <a:alphaModFix/>
          </a:blip>
          <a:stretch>
            <a:fillRect/>
          </a:stretch>
        </p:blipFill>
        <p:spPr>
          <a:xfrm>
            <a:off x="6588825" y="1372575"/>
            <a:ext cx="1290499" cy="8781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8"/>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Solusi Yang Ditawarkan</a:t>
            </a:r>
            <a:endParaRPr/>
          </a:p>
        </p:txBody>
      </p:sp>
      <p:sp>
        <p:nvSpPr>
          <p:cNvPr id="49" name="Google Shape;49;p8"/>
          <p:cNvSpPr txBox="1"/>
          <p:nvPr>
            <p:ph idx="1" type="body"/>
          </p:nvPr>
        </p:nvSpPr>
        <p:spPr>
          <a:xfrm>
            <a:off x="779950" y="1191300"/>
            <a:ext cx="4946400" cy="27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000"/>
          </a:p>
          <a:p>
            <a:pPr indent="0" lvl="0" marL="0" rtl="0" algn="just">
              <a:lnSpc>
                <a:spcPct val="115000"/>
              </a:lnSpc>
              <a:spcBef>
                <a:spcPts val="0"/>
              </a:spcBef>
              <a:spcAft>
                <a:spcPts val="0"/>
              </a:spcAft>
              <a:buClr>
                <a:schemeClr val="dk1"/>
              </a:buClr>
              <a:buSzPts val="1100"/>
              <a:buFont typeface="Arial"/>
              <a:buNone/>
            </a:pPr>
            <a:r>
              <a:rPr lang="en" sz="1600">
                <a:latin typeface="Arial"/>
                <a:ea typeface="Arial"/>
                <a:cs typeface="Arial"/>
                <a:sym typeface="Arial"/>
              </a:rPr>
              <a:t>Alternatif untuk sistem yang kami buat berjudul "Intruder Detector" atau "Pendeteksi Penyusup" yaitu menggunakan CCTV sebagai penggantinya, namun kamera CCTV terlalu relatif mahal jika dibanding alat yang kami rangkai. Maka solusi untuk mendeteksi penyusup, kami menggunakan Sensor PIR, Buzzer dan LCD 16x2.</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9"/>
          <p:cNvSpPr txBox="1"/>
          <p:nvPr>
            <p:ph type="title"/>
          </p:nvPr>
        </p:nvSpPr>
        <p:spPr>
          <a:xfrm>
            <a:off x="2236650" y="127525"/>
            <a:ext cx="4670700" cy="48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Alat-Alat</a:t>
            </a:r>
            <a:endParaRPr/>
          </a:p>
        </p:txBody>
      </p:sp>
      <p:pic>
        <p:nvPicPr>
          <p:cNvPr id="55" name="Google Shape;55;p9"/>
          <p:cNvPicPr preferRelativeResize="0"/>
          <p:nvPr/>
        </p:nvPicPr>
        <p:blipFill>
          <a:blip r:embed="rId3">
            <a:alphaModFix/>
          </a:blip>
          <a:stretch>
            <a:fillRect/>
          </a:stretch>
        </p:blipFill>
        <p:spPr>
          <a:xfrm>
            <a:off x="237075" y="1264700"/>
            <a:ext cx="1941374" cy="1375150"/>
          </a:xfrm>
          <a:prstGeom prst="rect">
            <a:avLst/>
          </a:prstGeom>
          <a:noFill/>
          <a:ln>
            <a:noFill/>
          </a:ln>
        </p:spPr>
      </p:pic>
      <p:pic>
        <p:nvPicPr>
          <p:cNvPr id="56" name="Google Shape;56;p9"/>
          <p:cNvPicPr preferRelativeResize="0"/>
          <p:nvPr/>
        </p:nvPicPr>
        <p:blipFill>
          <a:blip r:embed="rId4">
            <a:alphaModFix/>
          </a:blip>
          <a:stretch>
            <a:fillRect/>
          </a:stretch>
        </p:blipFill>
        <p:spPr>
          <a:xfrm>
            <a:off x="3412599" y="1218875"/>
            <a:ext cx="1895475" cy="1562100"/>
          </a:xfrm>
          <a:prstGeom prst="rect">
            <a:avLst/>
          </a:prstGeom>
          <a:noFill/>
          <a:ln>
            <a:noFill/>
          </a:ln>
        </p:spPr>
      </p:pic>
      <p:pic>
        <p:nvPicPr>
          <p:cNvPr id="57" name="Google Shape;57;p9"/>
          <p:cNvPicPr preferRelativeResize="0"/>
          <p:nvPr/>
        </p:nvPicPr>
        <p:blipFill>
          <a:blip r:embed="rId5">
            <a:alphaModFix/>
          </a:blip>
          <a:stretch>
            <a:fillRect/>
          </a:stretch>
        </p:blipFill>
        <p:spPr>
          <a:xfrm>
            <a:off x="6760162" y="1361727"/>
            <a:ext cx="1833533" cy="1375150"/>
          </a:xfrm>
          <a:prstGeom prst="rect">
            <a:avLst/>
          </a:prstGeom>
          <a:noFill/>
          <a:ln>
            <a:noFill/>
          </a:ln>
        </p:spPr>
      </p:pic>
      <p:pic>
        <p:nvPicPr>
          <p:cNvPr id="58" name="Google Shape;58;p9"/>
          <p:cNvPicPr preferRelativeResize="0"/>
          <p:nvPr/>
        </p:nvPicPr>
        <p:blipFill>
          <a:blip r:embed="rId6">
            <a:alphaModFix/>
          </a:blip>
          <a:stretch>
            <a:fillRect/>
          </a:stretch>
        </p:blipFill>
        <p:spPr>
          <a:xfrm>
            <a:off x="433763" y="3220850"/>
            <a:ext cx="1548000" cy="1791425"/>
          </a:xfrm>
          <a:prstGeom prst="rect">
            <a:avLst/>
          </a:prstGeom>
          <a:noFill/>
          <a:ln>
            <a:noFill/>
          </a:ln>
        </p:spPr>
      </p:pic>
      <p:pic>
        <p:nvPicPr>
          <p:cNvPr id="59" name="Google Shape;59;p9"/>
          <p:cNvPicPr preferRelativeResize="0"/>
          <p:nvPr/>
        </p:nvPicPr>
        <p:blipFill>
          <a:blip r:embed="rId7">
            <a:alphaModFix/>
          </a:blip>
          <a:stretch>
            <a:fillRect/>
          </a:stretch>
        </p:blipFill>
        <p:spPr>
          <a:xfrm>
            <a:off x="5967847" y="3414875"/>
            <a:ext cx="3063100" cy="1533875"/>
          </a:xfrm>
          <a:prstGeom prst="rect">
            <a:avLst/>
          </a:prstGeom>
          <a:noFill/>
          <a:ln>
            <a:noFill/>
          </a:ln>
        </p:spPr>
      </p:pic>
      <p:sp>
        <p:nvSpPr>
          <p:cNvPr id="60" name="Google Shape;60;p9"/>
          <p:cNvSpPr txBox="1"/>
          <p:nvPr/>
        </p:nvSpPr>
        <p:spPr>
          <a:xfrm>
            <a:off x="342375" y="818675"/>
            <a:ext cx="1802400" cy="4002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Arduino Uno</a:t>
            </a:r>
            <a:endParaRPr>
              <a:solidFill>
                <a:srgbClr val="FFFFFF"/>
              </a:solidFill>
              <a:latin typeface="Proxima Nova"/>
              <a:ea typeface="Proxima Nova"/>
              <a:cs typeface="Proxima Nova"/>
              <a:sym typeface="Proxima Nova"/>
            </a:endParaRPr>
          </a:p>
        </p:txBody>
      </p:sp>
      <p:sp>
        <p:nvSpPr>
          <p:cNvPr id="61" name="Google Shape;61;p9"/>
          <p:cNvSpPr txBox="1"/>
          <p:nvPr/>
        </p:nvSpPr>
        <p:spPr>
          <a:xfrm>
            <a:off x="3459125" y="864500"/>
            <a:ext cx="1802400" cy="4002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Sensor PIR</a:t>
            </a:r>
            <a:endParaRPr>
              <a:solidFill>
                <a:srgbClr val="FFFFFF"/>
              </a:solidFill>
              <a:latin typeface="Proxima Nova"/>
              <a:ea typeface="Proxima Nova"/>
              <a:cs typeface="Proxima Nova"/>
              <a:sym typeface="Proxima Nova"/>
            </a:endParaRPr>
          </a:p>
        </p:txBody>
      </p:sp>
      <p:sp>
        <p:nvSpPr>
          <p:cNvPr id="62" name="Google Shape;62;p9"/>
          <p:cNvSpPr txBox="1"/>
          <p:nvPr/>
        </p:nvSpPr>
        <p:spPr>
          <a:xfrm>
            <a:off x="6775713" y="864500"/>
            <a:ext cx="1802400" cy="4002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Buzzer</a:t>
            </a:r>
            <a:endParaRPr>
              <a:solidFill>
                <a:srgbClr val="FFFFFF"/>
              </a:solidFill>
              <a:latin typeface="Proxima Nova"/>
              <a:ea typeface="Proxima Nova"/>
              <a:cs typeface="Proxima Nova"/>
              <a:sym typeface="Proxima Nova"/>
            </a:endParaRPr>
          </a:p>
        </p:txBody>
      </p:sp>
      <p:sp>
        <p:nvSpPr>
          <p:cNvPr id="63" name="Google Shape;63;p9"/>
          <p:cNvSpPr txBox="1"/>
          <p:nvPr/>
        </p:nvSpPr>
        <p:spPr>
          <a:xfrm>
            <a:off x="342375" y="2785775"/>
            <a:ext cx="1802400" cy="4002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Potensiometer</a:t>
            </a:r>
            <a:endParaRPr>
              <a:solidFill>
                <a:srgbClr val="FFFFFF"/>
              </a:solidFill>
              <a:latin typeface="Proxima Nova"/>
              <a:ea typeface="Proxima Nova"/>
              <a:cs typeface="Proxima Nova"/>
              <a:sym typeface="Proxima Nova"/>
            </a:endParaRPr>
          </a:p>
        </p:txBody>
      </p:sp>
      <p:sp>
        <p:nvSpPr>
          <p:cNvPr id="64" name="Google Shape;64;p9"/>
          <p:cNvSpPr txBox="1"/>
          <p:nvPr/>
        </p:nvSpPr>
        <p:spPr>
          <a:xfrm>
            <a:off x="6598200" y="3014675"/>
            <a:ext cx="1802400" cy="4002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LCD 16X2</a:t>
            </a:r>
            <a:endParaRPr>
              <a:solidFill>
                <a:srgbClr val="FFFFFF"/>
              </a:solidFill>
              <a:latin typeface="Proxima Nova"/>
              <a:ea typeface="Proxima Nova"/>
              <a:cs typeface="Proxima Nova"/>
              <a:sym typeface="Proxima Nova"/>
            </a:endParaRPr>
          </a:p>
        </p:txBody>
      </p:sp>
      <p:sp>
        <p:nvSpPr>
          <p:cNvPr id="65" name="Google Shape;65;p9"/>
          <p:cNvSpPr txBox="1"/>
          <p:nvPr/>
        </p:nvSpPr>
        <p:spPr>
          <a:xfrm>
            <a:off x="3459125" y="2883400"/>
            <a:ext cx="1802400" cy="400200"/>
          </a:xfrm>
          <a:prstGeom prst="rect">
            <a:avLst/>
          </a:prstGeom>
          <a:solidFill>
            <a:srgbClr val="0B5394"/>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Resistor 220ohm</a:t>
            </a:r>
            <a:endParaRPr>
              <a:solidFill>
                <a:srgbClr val="FFFFFF"/>
              </a:solidFill>
              <a:latin typeface="Proxima Nova"/>
              <a:ea typeface="Proxima Nova"/>
              <a:cs typeface="Proxima Nova"/>
              <a:sym typeface="Proxima Nova"/>
            </a:endParaRPr>
          </a:p>
        </p:txBody>
      </p:sp>
      <p:pic>
        <p:nvPicPr>
          <p:cNvPr id="66" name="Google Shape;66;p9"/>
          <p:cNvPicPr preferRelativeResize="0"/>
          <p:nvPr/>
        </p:nvPicPr>
        <p:blipFill>
          <a:blip r:embed="rId8">
            <a:alphaModFix/>
          </a:blip>
          <a:stretch>
            <a:fillRect/>
          </a:stretch>
        </p:blipFill>
        <p:spPr>
          <a:xfrm>
            <a:off x="3173413" y="3428988"/>
            <a:ext cx="2373850" cy="1375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0"/>
          <p:cNvSpPr txBox="1"/>
          <p:nvPr>
            <p:ph type="title"/>
          </p:nvPr>
        </p:nvSpPr>
        <p:spPr>
          <a:xfrm>
            <a:off x="755050" y="212200"/>
            <a:ext cx="46293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Coding yang digunakan</a:t>
            </a:r>
            <a:endParaRPr/>
          </a:p>
        </p:txBody>
      </p:sp>
      <p:pic>
        <p:nvPicPr>
          <p:cNvPr id="72" name="Google Shape;72;p10"/>
          <p:cNvPicPr preferRelativeResize="0"/>
          <p:nvPr/>
        </p:nvPicPr>
        <p:blipFill>
          <a:blip r:embed="rId3">
            <a:alphaModFix/>
          </a:blip>
          <a:stretch>
            <a:fillRect/>
          </a:stretch>
        </p:blipFill>
        <p:spPr>
          <a:xfrm>
            <a:off x="853850" y="893225"/>
            <a:ext cx="3271400" cy="4108878"/>
          </a:xfrm>
          <a:prstGeom prst="rect">
            <a:avLst/>
          </a:prstGeom>
          <a:noFill/>
          <a:ln>
            <a:noFill/>
          </a:ln>
        </p:spPr>
      </p:pic>
      <p:pic>
        <p:nvPicPr>
          <p:cNvPr id="73" name="Google Shape;73;p10"/>
          <p:cNvPicPr preferRelativeResize="0"/>
          <p:nvPr/>
        </p:nvPicPr>
        <p:blipFill>
          <a:blip r:embed="rId4">
            <a:alphaModFix/>
          </a:blip>
          <a:stretch>
            <a:fillRect/>
          </a:stretch>
        </p:blipFill>
        <p:spPr>
          <a:xfrm>
            <a:off x="4277650" y="977800"/>
            <a:ext cx="4713950" cy="250428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1"/>
          <p:cNvSpPr txBox="1"/>
          <p:nvPr>
            <p:ph type="title"/>
          </p:nvPr>
        </p:nvSpPr>
        <p:spPr>
          <a:xfrm>
            <a:off x="2501075" y="205975"/>
            <a:ext cx="4629300" cy="47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IMPLEMENTASI &amp; PENGUJIAN</a:t>
            </a:r>
            <a:endParaRPr/>
          </a:p>
        </p:txBody>
      </p:sp>
      <p:pic>
        <p:nvPicPr>
          <p:cNvPr id="79" name="Google Shape;79;p11"/>
          <p:cNvPicPr preferRelativeResize="0"/>
          <p:nvPr/>
        </p:nvPicPr>
        <p:blipFill>
          <a:blip r:embed="rId3">
            <a:alphaModFix/>
          </a:blip>
          <a:stretch>
            <a:fillRect/>
          </a:stretch>
        </p:blipFill>
        <p:spPr>
          <a:xfrm>
            <a:off x="473450" y="1046350"/>
            <a:ext cx="3256900" cy="1972150"/>
          </a:xfrm>
          <a:prstGeom prst="rect">
            <a:avLst/>
          </a:prstGeom>
          <a:noFill/>
          <a:ln>
            <a:noFill/>
          </a:ln>
        </p:spPr>
      </p:pic>
      <p:sp>
        <p:nvSpPr>
          <p:cNvPr id="80" name="Google Shape;80;p11"/>
          <p:cNvSpPr txBox="1"/>
          <p:nvPr/>
        </p:nvSpPr>
        <p:spPr>
          <a:xfrm>
            <a:off x="3975975" y="1115000"/>
            <a:ext cx="5104500" cy="1477500"/>
          </a:xfrm>
          <a:prstGeom prst="rect">
            <a:avLst/>
          </a:prstGeom>
          <a:solidFill>
            <a:srgbClr val="0B5394"/>
          </a:solid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Kondisi Pemasangan Sensor PIR berada di teras rumah.</a:t>
            </a:r>
            <a:endParaRPr>
              <a:solidFill>
                <a:srgbClr val="FFFFFF"/>
              </a:solidFill>
              <a:latin typeface="Proxima Nova"/>
              <a:ea typeface="Proxima Nova"/>
              <a:cs typeface="Proxima Nova"/>
              <a:sym typeface="Proxima Nova"/>
            </a:endParaRPr>
          </a:p>
          <a:p>
            <a:pPr indent="-317500" lvl="0" marL="457200" rtl="0" algn="l">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LCD 16x2 dan Buzzer berada dalam kamar tidur.</a:t>
            </a:r>
            <a:endParaRPr>
              <a:solidFill>
                <a:srgbClr val="FFFFFF"/>
              </a:solidFill>
              <a:latin typeface="Proxima Nova"/>
              <a:ea typeface="Proxima Nova"/>
              <a:cs typeface="Proxima Nova"/>
              <a:sym typeface="Proxima Nova"/>
            </a:endParaRPr>
          </a:p>
          <a:p>
            <a:pPr indent="-317500" lvl="0" marL="457200" rtl="0" algn="l">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Ketika ada penyusup masuk menerobos pagar rumah, sensor PIR    mendeteksi penyusup tersebut.</a:t>
            </a:r>
            <a:endParaRPr>
              <a:solidFill>
                <a:srgbClr val="FFFFFF"/>
              </a:solidFill>
              <a:latin typeface="Proxima Nova"/>
              <a:ea typeface="Proxima Nova"/>
              <a:cs typeface="Proxima Nova"/>
              <a:sym typeface="Proxima Nova"/>
            </a:endParaRPr>
          </a:p>
          <a:p>
            <a:pPr indent="-317500" lvl="0" marL="457200" rtl="0" algn="l">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Ketika ada gerakan dari penyusup tersebut, maka buzzer akan berbunyi</a:t>
            </a:r>
            <a:endParaRPr>
              <a:solidFill>
                <a:srgbClr val="FFFFFF"/>
              </a:solidFill>
              <a:latin typeface="Proxima Nova"/>
              <a:ea typeface="Proxima Nova"/>
              <a:cs typeface="Proxima Nova"/>
              <a:sym typeface="Proxima Nova"/>
            </a:endParaRPr>
          </a:p>
        </p:txBody>
      </p:sp>
      <p:pic>
        <p:nvPicPr>
          <p:cNvPr id="81" name="Google Shape;81;p11"/>
          <p:cNvPicPr preferRelativeResize="0"/>
          <p:nvPr/>
        </p:nvPicPr>
        <p:blipFill>
          <a:blip r:embed="rId4">
            <a:alphaModFix/>
          </a:blip>
          <a:stretch>
            <a:fillRect/>
          </a:stretch>
        </p:blipFill>
        <p:spPr>
          <a:xfrm>
            <a:off x="5368650" y="2790825"/>
            <a:ext cx="3508650" cy="1924050"/>
          </a:xfrm>
          <a:prstGeom prst="rect">
            <a:avLst/>
          </a:prstGeom>
          <a:noFill/>
          <a:ln>
            <a:noFill/>
          </a:ln>
        </p:spPr>
      </p:pic>
      <p:sp>
        <p:nvSpPr>
          <p:cNvPr id="82" name="Google Shape;82;p11"/>
          <p:cNvSpPr txBox="1"/>
          <p:nvPr/>
        </p:nvSpPr>
        <p:spPr>
          <a:xfrm>
            <a:off x="225775" y="3334100"/>
            <a:ext cx="4998300" cy="1693200"/>
          </a:xfrm>
          <a:prstGeom prst="rect">
            <a:avLst/>
          </a:prstGeom>
          <a:solidFill>
            <a:srgbClr val="0B5394"/>
          </a:solid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Jika buzzer berbunyi, maka LCD tersebut menampilkan tulisan "Ada Penyusup"</a:t>
            </a:r>
            <a:endParaRPr>
              <a:solidFill>
                <a:srgbClr val="FFFFFF"/>
              </a:solidFill>
              <a:latin typeface="Proxima Nova"/>
              <a:ea typeface="Proxima Nova"/>
              <a:cs typeface="Proxima Nova"/>
              <a:sym typeface="Proxima Nova"/>
            </a:endParaRPr>
          </a:p>
          <a:p>
            <a:pPr indent="-317500" lvl="0" marL="457200" rtl="0" algn="l">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Jika memang tidak ada penyusup atau tidak ada gerakan di sekitar sensor tersebut, maka buzzer tidak akan berbunyi.</a:t>
            </a:r>
            <a:endParaRPr>
              <a:solidFill>
                <a:srgbClr val="FFFFFF"/>
              </a:solidFill>
              <a:latin typeface="Proxima Nova"/>
              <a:ea typeface="Proxima Nova"/>
              <a:cs typeface="Proxima Nova"/>
              <a:sym typeface="Proxima Nova"/>
            </a:endParaRPr>
          </a:p>
          <a:p>
            <a:pPr indent="-317500" lvl="0" marL="457200" rtl="0" algn="l">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Saat buzzer tidak berbunyi maka LCD tersebut akan menampilkan tulisan "Aman"</a:t>
            </a:r>
            <a:endParaRPr>
              <a:solidFill>
                <a:srgbClr val="FFFFFF"/>
              </a:solidFill>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2"/>
          <p:cNvSpPr txBox="1"/>
          <p:nvPr>
            <p:ph type="title"/>
          </p:nvPr>
        </p:nvSpPr>
        <p:spPr>
          <a:xfrm>
            <a:off x="3021600" y="2137950"/>
            <a:ext cx="3100800" cy="86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t>TERIMA KASIH</a:t>
            </a:r>
            <a:endParaRPr sz="3400"/>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